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5" r:id="rId1"/>
  </p:sldMasterIdLst>
  <p:notesMasterIdLst>
    <p:notesMasterId r:id="rId11"/>
  </p:notesMasterIdLst>
  <p:handoutMasterIdLst>
    <p:handoutMasterId r:id="rId12"/>
  </p:handoutMasterIdLst>
  <p:sldIdLst>
    <p:sldId id="264" r:id="rId2"/>
    <p:sldId id="259" r:id="rId3"/>
    <p:sldId id="265" r:id="rId4"/>
    <p:sldId id="266" r:id="rId5"/>
    <p:sldId id="270" r:id="rId6"/>
    <p:sldId id="267" r:id="rId7"/>
    <p:sldId id="268" r:id="rId8"/>
    <p:sldId id="271" r:id="rId9"/>
    <p:sldId id="269" r:id="rId10"/>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orient="horz" pos="304" userDrawn="1">
          <p15:clr>
            <a:srgbClr val="A4A3A4"/>
          </p15:clr>
        </p15:guide>
        <p15:guide id="3" orient="horz" pos="4144" userDrawn="1">
          <p15:clr>
            <a:srgbClr val="A4A3A4"/>
          </p15:clr>
        </p15:guide>
        <p15:guide id="4" orient="horz" pos="3952" userDrawn="1">
          <p15:clr>
            <a:srgbClr val="A4A3A4"/>
          </p15:clr>
        </p15:guide>
        <p15:guide id="5" orient="horz" pos="1136" userDrawn="1">
          <p15:clr>
            <a:srgbClr val="A4A3A4"/>
          </p15:clr>
        </p15:guide>
        <p15:guide id="6" pos="3839" userDrawn="1">
          <p15:clr>
            <a:srgbClr val="A4A3A4"/>
          </p15:clr>
        </p15:guide>
        <p15:guide id="7" pos="191" userDrawn="1">
          <p15:clr>
            <a:srgbClr val="A4A3A4"/>
          </p15:clr>
        </p15:guide>
        <p15:guide id="8" pos="7486" userDrawn="1">
          <p15:clr>
            <a:srgbClr val="A4A3A4"/>
          </p15:clr>
        </p15:guide>
        <p15:guide id="9" pos="576" userDrawn="1">
          <p15:clr>
            <a:srgbClr val="A4A3A4"/>
          </p15:clr>
        </p15:guide>
        <p15:guide id="10" pos="710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3447BB-5D67-496B-8E87-E561075AD55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p:cViewPr varScale="1">
        <p:scale>
          <a:sx n="89" d="100"/>
          <a:sy n="89" d="100"/>
        </p:scale>
        <p:origin x="374" y="72"/>
      </p:cViewPr>
      <p:guideLst>
        <p:guide orient="horz" pos="2160"/>
        <p:guide orient="horz" pos="304"/>
        <p:guide orient="horz" pos="4144"/>
        <p:guide orient="horz" pos="3952"/>
        <p:guide orient="horz" pos="1136"/>
        <p:guide pos="3839"/>
        <p:guide pos="191"/>
        <p:guide pos="7486"/>
        <p:guide pos="576"/>
        <p:guide pos="7102"/>
      </p:guideLst>
    </p:cSldViewPr>
  </p:slideViewPr>
  <p:notesTextViewPr>
    <p:cViewPr>
      <p:scale>
        <a:sx n="1" d="1"/>
        <a:sy n="1" d="1"/>
      </p:scale>
      <p:origin x="0" y="0"/>
    </p:cViewPr>
  </p:notesTextViewPr>
  <p:notesViewPr>
    <p:cSldViewPr showGuides="1">
      <p:cViewPr varScale="1">
        <p:scale>
          <a:sx n="76" d="100"/>
          <a:sy n="76" d="100"/>
        </p:scale>
        <p:origin x="168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954C6E1-AF92-4FB7-A013-0B520EBC30AE}" type="datetimeFigureOut">
              <a:rPr lang="en-US"/>
              <a:t>3/5/2020</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A52D9BF-D574-4807-B36C-9E2A025BE826}" type="slidenum">
              <a:rPr/>
              <a:t>‹#›</a:t>
            </a:fld>
            <a:endParaRPr dirty="0"/>
          </a:p>
        </p:txBody>
      </p:sp>
    </p:spTree>
    <p:extLst>
      <p:ext uri="{BB962C8B-B14F-4D97-AF65-F5344CB8AC3E}">
        <p14:creationId xmlns:p14="http://schemas.microsoft.com/office/powerpoint/2010/main" val="230679213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C10850-0874-4A61-99B4-D613C5E8D9EA}" type="datetimeFigureOut">
              <a:rPr lang="en-US"/>
              <a:t>3/5/2020</a:t>
            </a:fld>
            <a:endParaRPr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E11EC53-F507-411E-9ADC-FBCFECE09D3D}" type="slidenum">
              <a:rPr/>
              <a:t>‹#›</a:t>
            </a:fld>
            <a:endParaRPr dirty="0"/>
          </a:p>
        </p:txBody>
      </p:sp>
    </p:spTree>
    <p:extLst>
      <p:ext uri="{BB962C8B-B14F-4D97-AF65-F5344CB8AC3E}">
        <p14:creationId xmlns:p14="http://schemas.microsoft.com/office/powerpoint/2010/main" val="758182631"/>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11EC53-F507-411E-9ADC-FBCFECE09D3D}" type="slidenum">
              <a:rPr lang="en-US" smtClean="0"/>
              <a:t>2</a:t>
            </a:fld>
            <a:endParaRPr lang="en-US" dirty="0"/>
          </a:p>
        </p:txBody>
      </p:sp>
    </p:spTree>
    <p:extLst>
      <p:ext uri="{BB962C8B-B14F-4D97-AF65-F5344CB8AC3E}">
        <p14:creationId xmlns:p14="http://schemas.microsoft.com/office/powerpoint/2010/main" val="2908644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8539" y="2514601"/>
            <a:ext cx="8913077" cy="2262781"/>
          </a:xfrm>
        </p:spPr>
        <p:txBody>
          <a:bodyPr anchor="b">
            <a:normAutofit/>
          </a:bodyPr>
          <a:lstStyle>
            <a:lvl1pPr>
              <a:defRPr sz="5398"/>
            </a:lvl1pPr>
          </a:lstStyle>
          <a:p>
            <a:r>
              <a:rPr lang="en-US"/>
              <a:t>Click to edit Master title style</a:t>
            </a:r>
            <a:endParaRPr lang="en-US" dirty="0"/>
          </a:p>
        </p:txBody>
      </p:sp>
      <p:sp>
        <p:nvSpPr>
          <p:cNvPr id="3" name="Subtitle 2"/>
          <p:cNvSpPr>
            <a:spLocks noGrp="1"/>
          </p:cNvSpPr>
          <p:nvPr>
            <p:ph type="subTitle" idx="1"/>
          </p:nvPr>
        </p:nvSpPr>
        <p:spPr>
          <a:xfrm>
            <a:off x="2588539" y="4777380"/>
            <a:ext cx="8913077" cy="1126283"/>
          </a:xfrm>
        </p:spPr>
        <p:txBody>
          <a:bodyPr anchor="t"/>
          <a:lstStyle>
            <a:lvl1pPr marL="0" indent="0" algn="l">
              <a:buNone/>
              <a:defRPr>
                <a:solidFill>
                  <a:schemeClr val="tx1">
                    <a:lumMod val="65000"/>
                    <a:lumOff val="35000"/>
                  </a:schemeClr>
                </a:solidFill>
              </a:defRPr>
            </a:lvl1pPr>
            <a:lvl2pPr marL="457063" indent="0" algn="ctr">
              <a:buNone/>
              <a:defRPr>
                <a:solidFill>
                  <a:schemeClr val="tx1">
                    <a:tint val="75000"/>
                  </a:schemeClr>
                </a:solidFill>
              </a:defRPr>
            </a:lvl2pPr>
            <a:lvl3pPr marL="914126" indent="0" algn="ctr">
              <a:buNone/>
              <a:defRPr>
                <a:solidFill>
                  <a:schemeClr val="tx1">
                    <a:tint val="75000"/>
                  </a:schemeClr>
                </a:solidFill>
              </a:defRPr>
            </a:lvl3pPr>
            <a:lvl4pPr marL="1371189" indent="0" algn="ctr">
              <a:buNone/>
              <a:defRPr>
                <a:solidFill>
                  <a:schemeClr val="tx1">
                    <a:tint val="75000"/>
                  </a:schemeClr>
                </a:solidFill>
              </a:defRPr>
            </a:lvl4pPr>
            <a:lvl5pPr marL="1828251" indent="0" algn="ctr">
              <a:buNone/>
              <a:defRPr>
                <a:solidFill>
                  <a:schemeClr val="tx1">
                    <a:tint val="75000"/>
                  </a:schemeClr>
                </a:solidFill>
              </a:defRPr>
            </a:lvl5pPr>
            <a:lvl6pPr marL="2285314" indent="0" algn="ctr">
              <a:buNone/>
              <a:defRPr>
                <a:solidFill>
                  <a:schemeClr val="tx1">
                    <a:tint val="75000"/>
                  </a:schemeClr>
                </a:solidFill>
              </a:defRPr>
            </a:lvl6pPr>
            <a:lvl7pPr marL="2742377" indent="0" algn="ctr">
              <a:buNone/>
              <a:defRPr>
                <a:solidFill>
                  <a:schemeClr val="tx1">
                    <a:tint val="75000"/>
                  </a:schemeClr>
                </a:solidFill>
              </a:defRPr>
            </a:lvl7pPr>
            <a:lvl8pPr marL="3199440" indent="0" algn="ctr">
              <a:buNone/>
              <a:defRPr>
                <a:solidFill>
                  <a:schemeClr val="tx1">
                    <a:tint val="75000"/>
                  </a:schemeClr>
                </a:solidFill>
              </a:defRPr>
            </a:lvl8pPr>
            <a:lvl9pPr marL="3656503"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B9B9059-F1D6-41D0-95CF-D21CAA096B3A}" type="datetimeFigureOut">
              <a:rPr lang="en-US" smtClean="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1"/>
            <a:ext cx="1744198"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674" y="4529541"/>
            <a:ext cx="779564" cy="365125"/>
          </a:xfrm>
        </p:spPr>
        <p:txBody>
          <a:bodyPr/>
          <a:lstStyle/>
          <a:p>
            <a:fld id="{E5FD5434-F838-4DD4-A17B-1CB1A1850DF4}" type="slidenum">
              <a:rPr lang="en-US" smtClean="0"/>
              <a:pPr/>
              <a:t>‹#›</a:t>
            </a:fld>
            <a:endParaRPr lang="en-US" dirty="0"/>
          </a:p>
        </p:txBody>
      </p:sp>
    </p:spTree>
    <p:extLst>
      <p:ext uri="{BB962C8B-B14F-4D97-AF65-F5344CB8AC3E}">
        <p14:creationId xmlns:p14="http://schemas.microsoft.com/office/powerpoint/2010/main" val="366403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8538" y="609600"/>
            <a:ext cx="8913077" cy="3117040"/>
          </a:xfrm>
        </p:spPr>
        <p:txBody>
          <a:bodyPr anchor="ctr">
            <a:normAutofit/>
          </a:bodyPr>
          <a:lstStyle>
            <a:lvl1pPr algn="l">
              <a:defRPr sz="4799" b="0" cap="none"/>
            </a:lvl1pPr>
          </a:lstStyle>
          <a:p>
            <a:r>
              <a:rPr lang="en-US"/>
              <a:t>Click to edit Master title style</a:t>
            </a:r>
            <a:endParaRPr lang="en-US" dirty="0"/>
          </a:p>
        </p:txBody>
      </p:sp>
      <p:sp>
        <p:nvSpPr>
          <p:cNvPr id="3" name="Text Placeholder 2"/>
          <p:cNvSpPr>
            <a:spLocks noGrp="1"/>
          </p:cNvSpPr>
          <p:nvPr>
            <p:ph type="body" idx="1"/>
          </p:nvPr>
        </p:nvSpPr>
        <p:spPr>
          <a:xfrm>
            <a:off x="2588538" y="4354046"/>
            <a:ext cx="8913077" cy="1555864"/>
          </a:xfrm>
        </p:spPr>
        <p:txBody>
          <a:bodyPr anchor="ctr">
            <a:normAutofit/>
          </a:bodyPr>
          <a:lstStyle>
            <a:lvl1pPr marL="0" indent="0" algn="l">
              <a:buNone/>
              <a:defRPr sz="1799">
                <a:solidFill>
                  <a:schemeClr val="tx1">
                    <a:lumMod val="65000"/>
                    <a:lumOff val="35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9B9059-F1D6-41D0-95CF-D21CAA096B3A}" type="datetimeFigureOut">
              <a:rPr lang="en-US" smtClean="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7" y="31781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674" y="3244140"/>
            <a:ext cx="779564" cy="365125"/>
          </a:xfrm>
        </p:spPr>
        <p:txBody>
          <a:bodyPr/>
          <a:lstStyle/>
          <a:p>
            <a:fld id="{E5FD5434-F838-4DD4-A17B-1CB1A1850DF4}" type="slidenum">
              <a:rPr lang="en-US" smtClean="0"/>
              <a:pPr/>
              <a:t>‹#›</a:t>
            </a:fld>
            <a:endParaRPr lang="en-US" dirty="0"/>
          </a:p>
        </p:txBody>
      </p:sp>
    </p:spTree>
    <p:extLst>
      <p:ext uri="{BB962C8B-B14F-4D97-AF65-F5344CB8AC3E}">
        <p14:creationId xmlns:p14="http://schemas.microsoft.com/office/powerpoint/2010/main" val="34445749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207" y="609600"/>
            <a:ext cx="8391740" cy="2895600"/>
          </a:xfrm>
        </p:spPr>
        <p:txBody>
          <a:bodyPr anchor="ctr">
            <a:normAutofit/>
          </a:bodyPr>
          <a:lstStyle>
            <a:lvl1pPr algn="l">
              <a:defRPr sz="4799"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4159" y="3505200"/>
            <a:ext cx="7534591" cy="381000"/>
          </a:xfrm>
        </p:spPr>
        <p:txBody>
          <a:bodyPr anchor="ctr">
            <a:noAutofit/>
          </a:bodyPr>
          <a:lstStyle>
            <a:lvl1pPr marL="0" indent="0">
              <a:buFontTx/>
              <a:buNone/>
              <a:defRPr sz="1600">
                <a:solidFill>
                  <a:schemeClr val="tx1">
                    <a:lumMod val="50000"/>
                    <a:lumOff val="50000"/>
                  </a:schemeClr>
                </a:solidFill>
              </a:defRPr>
            </a:lvl1pPr>
            <a:lvl2pPr marL="457063" indent="0">
              <a:buFontTx/>
              <a:buNone/>
              <a:defRPr/>
            </a:lvl2pPr>
            <a:lvl3pPr marL="914126" indent="0">
              <a:buFontTx/>
              <a:buNone/>
              <a:defRPr/>
            </a:lvl3pPr>
            <a:lvl4pPr marL="1371189" indent="0">
              <a:buFontTx/>
              <a:buNone/>
              <a:defRPr/>
            </a:lvl4pPr>
            <a:lvl5pPr marL="1828251" indent="0">
              <a:buFontTx/>
              <a:buNone/>
              <a:defRPr/>
            </a:lvl5pPr>
          </a:lstStyle>
          <a:p>
            <a:pPr lvl="0"/>
            <a:r>
              <a:rPr lang="en-US"/>
              <a:t>Click to edit Master text styles</a:t>
            </a:r>
          </a:p>
        </p:txBody>
      </p:sp>
      <p:sp>
        <p:nvSpPr>
          <p:cNvPr id="3" name="Text Placeholder 2"/>
          <p:cNvSpPr>
            <a:spLocks noGrp="1"/>
          </p:cNvSpPr>
          <p:nvPr>
            <p:ph type="body" idx="1"/>
          </p:nvPr>
        </p:nvSpPr>
        <p:spPr>
          <a:xfrm>
            <a:off x="2588538" y="4354046"/>
            <a:ext cx="8913077" cy="1555864"/>
          </a:xfrm>
        </p:spPr>
        <p:txBody>
          <a:bodyPr anchor="ctr">
            <a:normAutofit/>
          </a:bodyPr>
          <a:lstStyle>
            <a:lvl1pPr marL="0" indent="0" algn="l">
              <a:buNone/>
              <a:defRPr sz="1799">
                <a:solidFill>
                  <a:schemeClr val="tx1">
                    <a:lumMod val="65000"/>
                    <a:lumOff val="35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9B9059-F1D6-41D0-95CF-D21CAA096B3A}" type="datetimeFigureOut">
              <a:rPr lang="en-US" smtClean="0"/>
              <a:pPr/>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7" y="31781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674" y="3244140"/>
            <a:ext cx="779564" cy="365125"/>
          </a:xfrm>
        </p:spPr>
        <p:txBody>
          <a:bodyPr/>
          <a:lstStyle/>
          <a:p>
            <a:fld id="{E5FD5434-F838-4DD4-A17B-1CB1A1850DF4}" type="slidenum">
              <a:rPr lang="en-US" smtClean="0"/>
              <a:pPr/>
              <a:t>‹#›</a:t>
            </a:fld>
            <a:endParaRPr lang="en-US" dirty="0"/>
          </a:p>
        </p:txBody>
      </p:sp>
      <p:sp>
        <p:nvSpPr>
          <p:cNvPr id="14" name="TextBox 13"/>
          <p:cNvSpPr txBox="1"/>
          <p:nvPr/>
        </p:nvSpPr>
        <p:spPr>
          <a:xfrm>
            <a:off x="2467010" y="648005"/>
            <a:ext cx="609441" cy="584776"/>
          </a:xfrm>
          <a:prstGeom prst="rect">
            <a:avLst/>
          </a:prstGeom>
        </p:spPr>
        <p:txBody>
          <a:bodyPr vert="horz" lIns="91416" tIns="45708" rIns="91416" bIns="45708" rtlCol="0" anchor="ctr">
            <a:noAutofit/>
          </a:bodyPr>
          <a:lstStyle/>
          <a:p>
            <a:pPr lvl="0"/>
            <a:r>
              <a:rPr lang="en-US" sz="7998" baseline="0" dirty="0">
                <a:ln w="3175" cmpd="sng">
                  <a:noFill/>
                </a:ln>
                <a:solidFill>
                  <a:schemeClr val="accent1"/>
                </a:solidFill>
                <a:effectLst/>
                <a:latin typeface="Arial"/>
              </a:rPr>
              <a:t>“</a:t>
            </a:r>
          </a:p>
        </p:txBody>
      </p:sp>
      <p:sp>
        <p:nvSpPr>
          <p:cNvPr id="15" name="TextBox 14"/>
          <p:cNvSpPr txBox="1"/>
          <p:nvPr/>
        </p:nvSpPr>
        <p:spPr>
          <a:xfrm>
            <a:off x="11111958" y="2905306"/>
            <a:ext cx="609441" cy="584776"/>
          </a:xfrm>
          <a:prstGeom prst="rect">
            <a:avLst/>
          </a:prstGeom>
        </p:spPr>
        <p:txBody>
          <a:bodyPr vert="horz" lIns="91416" tIns="45708" rIns="91416" bIns="45708" rtlCol="0" anchor="ctr">
            <a:noAutofit/>
          </a:bodyPr>
          <a:lstStyle/>
          <a:p>
            <a:pPr lvl="0"/>
            <a:r>
              <a:rPr lang="en-US" sz="7998"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3767168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8539" y="2438401"/>
            <a:ext cx="8913078" cy="2724845"/>
          </a:xfrm>
        </p:spPr>
        <p:txBody>
          <a:bodyPr anchor="b">
            <a:normAutofit/>
          </a:bodyPr>
          <a:lstStyle>
            <a:lvl1pPr algn="l">
              <a:defRPr sz="4799" b="0"/>
            </a:lvl1pPr>
          </a:lstStyle>
          <a:p>
            <a:r>
              <a:rPr lang="en-US"/>
              <a:t>Click to edit Master title style</a:t>
            </a:r>
            <a:endParaRPr lang="en-US" dirty="0"/>
          </a:p>
        </p:txBody>
      </p:sp>
      <p:sp>
        <p:nvSpPr>
          <p:cNvPr id="4" name="Text Placeholder 3"/>
          <p:cNvSpPr>
            <a:spLocks noGrp="1"/>
          </p:cNvSpPr>
          <p:nvPr>
            <p:ph type="body" sz="half" idx="2"/>
          </p:nvPr>
        </p:nvSpPr>
        <p:spPr>
          <a:xfrm>
            <a:off x="2588539" y="5181600"/>
            <a:ext cx="8913078"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3B9B9059-F1D6-41D0-95CF-D21CAA096B3A}" type="datetimeFigureOut">
              <a:rPr lang="en-US" smtClean="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E5FD5434-F838-4DD4-A17B-1CB1A1850DF4}" type="slidenum">
              <a:rPr lang="en-US" smtClean="0"/>
              <a:pPr/>
              <a:t>‹#›</a:t>
            </a:fld>
            <a:endParaRPr lang="en-US" dirty="0"/>
          </a:p>
        </p:txBody>
      </p:sp>
    </p:spTree>
    <p:extLst>
      <p:ext uri="{BB962C8B-B14F-4D97-AF65-F5344CB8AC3E}">
        <p14:creationId xmlns:p14="http://schemas.microsoft.com/office/powerpoint/2010/main" val="17351840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207" y="609600"/>
            <a:ext cx="8391740" cy="2895600"/>
          </a:xfrm>
        </p:spPr>
        <p:txBody>
          <a:bodyPr anchor="ctr">
            <a:normAutofit/>
          </a:bodyPr>
          <a:lstStyle>
            <a:lvl1pPr algn="l">
              <a:defRPr sz="4799"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8538" y="4343400"/>
            <a:ext cx="8913078" cy="838200"/>
          </a:xfrm>
        </p:spPr>
        <p:txBody>
          <a:bodyPr anchor="b">
            <a:noAutofit/>
          </a:bodyPr>
          <a:lstStyle>
            <a:lvl1pPr marL="0" indent="0">
              <a:buFontTx/>
              <a:buNone/>
              <a:defRPr sz="2399">
                <a:solidFill>
                  <a:schemeClr val="accent1"/>
                </a:solidFill>
              </a:defRPr>
            </a:lvl1pPr>
            <a:lvl2pPr marL="457063" indent="0">
              <a:buFontTx/>
              <a:buNone/>
              <a:defRPr/>
            </a:lvl2pPr>
            <a:lvl3pPr marL="914126" indent="0">
              <a:buFontTx/>
              <a:buNone/>
              <a:defRPr/>
            </a:lvl3pPr>
            <a:lvl4pPr marL="1371189" indent="0">
              <a:buFontTx/>
              <a:buNone/>
              <a:defRPr/>
            </a:lvl4pPr>
            <a:lvl5pPr marL="1828251"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8539" y="5181600"/>
            <a:ext cx="8913078"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3B9B9059-F1D6-41D0-95CF-D21CAA096B3A}" type="datetimeFigureOut">
              <a:rPr lang="en-US" smtClean="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E5FD5434-F838-4DD4-A17B-1CB1A1850DF4}" type="slidenum">
              <a:rPr lang="en-US" smtClean="0"/>
              <a:pPr/>
              <a:t>‹#›</a:t>
            </a:fld>
            <a:endParaRPr lang="en-US" dirty="0"/>
          </a:p>
        </p:txBody>
      </p:sp>
      <p:sp>
        <p:nvSpPr>
          <p:cNvPr id="17" name="TextBox 16"/>
          <p:cNvSpPr txBox="1"/>
          <p:nvPr/>
        </p:nvSpPr>
        <p:spPr>
          <a:xfrm>
            <a:off x="2467010" y="648005"/>
            <a:ext cx="609441" cy="584776"/>
          </a:xfrm>
          <a:prstGeom prst="rect">
            <a:avLst/>
          </a:prstGeom>
        </p:spPr>
        <p:txBody>
          <a:bodyPr vert="horz" lIns="91416" tIns="45708" rIns="91416" bIns="45708" rtlCol="0" anchor="ctr">
            <a:noAutofit/>
          </a:bodyPr>
          <a:lstStyle/>
          <a:p>
            <a:pPr lvl="0"/>
            <a:r>
              <a:rPr lang="en-US" sz="7998" baseline="0" dirty="0">
                <a:ln w="3175" cmpd="sng">
                  <a:noFill/>
                </a:ln>
                <a:solidFill>
                  <a:schemeClr val="accent1"/>
                </a:solidFill>
                <a:effectLst/>
                <a:latin typeface="Arial"/>
              </a:rPr>
              <a:t>“</a:t>
            </a:r>
          </a:p>
        </p:txBody>
      </p:sp>
      <p:sp>
        <p:nvSpPr>
          <p:cNvPr id="18" name="TextBox 17"/>
          <p:cNvSpPr txBox="1"/>
          <p:nvPr/>
        </p:nvSpPr>
        <p:spPr>
          <a:xfrm>
            <a:off x="11111958" y="2905306"/>
            <a:ext cx="609441" cy="584776"/>
          </a:xfrm>
          <a:prstGeom prst="rect">
            <a:avLst/>
          </a:prstGeom>
        </p:spPr>
        <p:txBody>
          <a:bodyPr vert="horz" lIns="91416" tIns="45708" rIns="91416" bIns="45708" rtlCol="0" anchor="ctr">
            <a:noAutofit/>
          </a:bodyPr>
          <a:lstStyle/>
          <a:p>
            <a:pPr lvl="0"/>
            <a:r>
              <a:rPr lang="en-US" sz="7998"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426172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8538" y="627407"/>
            <a:ext cx="8913077" cy="2880020"/>
          </a:xfrm>
        </p:spPr>
        <p:txBody>
          <a:bodyPr anchor="ctr">
            <a:normAutofit/>
          </a:bodyPr>
          <a:lstStyle>
            <a:lvl1pPr algn="l">
              <a:defRPr sz="4799" b="0"/>
            </a:lvl1pPr>
          </a:lstStyle>
          <a:p>
            <a:r>
              <a:rPr lang="en-US"/>
              <a:t>Click to edit Master title style</a:t>
            </a:r>
            <a:endParaRPr lang="en-US" dirty="0"/>
          </a:p>
        </p:txBody>
      </p:sp>
      <p:sp>
        <p:nvSpPr>
          <p:cNvPr id="21" name="Text Placeholder 9"/>
          <p:cNvSpPr>
            <a:spLocks noGrp="1"/>
          </p:cNvSpPr>
          <p:nvPr>
            <p:ph type="body" sz="quarter" idx="13"/>
          </p:nvPr>
        </p:nvSpPr>
        <p:spPr>
          <a:xfrm>
            <a:off x="2588538" y="4343400"/>
            <a:ext cx="8913078" cy="838200"/>
          </a:xfrm>
        </p:spPr>
        <p:txBody>
          <a:bodyPr anchor="b">
            <a:noAutofit/>
          </a:bodyPr>
          <a:lstStyle>
            <a:lvl1pPr marL="0" indent="0">
              <a:buFontTx/>
              <a:buNone/>
              <a:defRPr sz="2399">
                <a:solidFill>
                  <a:schemeClr val="accent1"/>
                </a:solidFill>
              </a:defRPr>
            </a:lvl1pPr>
            <a:lvl2pPr marL="457063" indent="0">
              <a:buFontTx/>
              <a:buNone/>
              <a:defRPr/>
            </a:lvl2pPr>
            <a:lvl3pPr marL="914126" indent="0">
              <a:buFontTx/>
              <a:buNone/>
              <a:defRPr/>
            </a:lvl3pPr>
            <a:lvl4pPr marL="1371189" indent="0">
              <a:buFontTx/>
              <a:buNone/>
              <a:defRPr/>
            </a:lvl4pPr>
            <a:lvl5pPr marL="1828251"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8539" y="5181600"/>
            <a:ext cx="8913078"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3B9B9059-F1D6-41D0-95CF-D21CAA096B3A}" type="datetimeFigureOut">
              <a:rPr lang="en-US" smtClean="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E5FD5434-F838-4DD4-A17B-1CB1A1850DF4}" type="slidenum">
              <a:rPr lang="en-US" smtClean="0"/>
              <a:pPr/>
              <a:t>‹#›</a:t>
            </a:fld>
            <a:endParaRPr lang="en-US" dirty="0"/>
          </a:p>
        </p:txBody>
      </p:sp>
    </p:spTree>
    <p:extLst>
      <p:ext uri="{BB962C8B-B14F-4D97-AF65-F5344CB8AC3E}">
        <p14:creationId xmlns:p14="http://schemas.microsoft.com/office/powerpoint/2010/main" val="39155028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9B9059-F1D6-41D0-95CF-D21CAA096B3A}" type="datetimeFigureOut">
              <a:rPr lang="en-US" smtClean="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5FD5434-F838-4DD4-A17B-1CB1A1850DF4}" type="slidenum">
              <a:rPr lang="en-US" smtClean="0"/>
              <a:t>‹#›</a:t>
            </a:fld>
            <a:endParaRPr lang="en-US" dirty="0"/>
          </a:p>
        </p:txBody>
      </p:sp>
    </p:spTree>
    <p:extLst>
      <p:ext uri="{BB962C8B-B14F-4D97-AF65-F5344CB8AC3E}">
        <p14:creationId xmlns:p14="http://schemas.microsoft.com/office/powerpoint/2010/main" val="4280536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2392" y="627406"/>
            <a:ext cx="2207026"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8538" y="627406"/>
            <a:ext cx="6475313"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9B9059-F1D6-41D0-95CF-D21CAA096B3A}" type="datetimeFigureOut">
              <a:rPr lang="en-US" smtClean="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5FD5434-F838-4DD4-A17B-1CB1A1850DF4}" type="slidenum">
              <a:rPr lang="en-US" smtClean="0"/>
              <a:t>‹#›</a:t>
            </a:fld>
            <a:endParaRPr lang="en-US" dirty="0"/>
          </a:p>
        </p:txBody>
      </p:sp>
    </p:spTree>
    <p:extLst>
      <p:ext uri="{BB962C8B-B14F-4D97-AF65-F5344CB8AC3E}">
        <p14:creationId xmlns:p14="http://schemas.microsoft.com/office/powerpoint/2010/main" val="3933509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250" y="624110"/>
            <a:ext cx="8909366"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8538" y="2133600"/>
            <a:ext cx="8913078"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9B9059-F1D6-41D0-95CF-D21CAA096B3A}" type="datetimeFigureOut">
              <a:rPr lang="en-US" smtClean="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5FD5434-F838-4DD4-A17B-1CB1A1850DF4}" type="slidenum">
              <a:rPr lang="en-US" smtClean="0"/>
              <a:t>‹#›</a:t>
            </a:fld>
            <a:endParaRPr lang="en-US" dirty="0"/>
          </a:p>
        </p:txBody>
      </p:sp>
    </p:spTree>
    <p:extLst>
      <p:ext uri="{BB962C8B-B14F-4D97-AF65-F5344CB8AC3E}">
        <p14:creationId xmlns:p14="http://schemas.microsoft.com/office/powerpoint/2010/main" val="3891376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8538" y="2058750"/>
            <a:ext cx="8913077" cy="1468800"/>
          </a:xfrm>
        </p:spPr>
        <p:txBody>
          <a:bodyPr anchor="b"/>
          <a:lstStyle>
            <a:lvl1pPr algn="l">
              <a:defRPr sz="3999" b="0" cap="none"/>
            </a:lvl1pPr>
          </a:lstStyle>
          <a:p>
            <a:r>
              <a:rPr lang="en-US"/>
              <a:t>Click to edit Master title style</a:t>
            </a:r>
            <a:endParaRPr lang="en-US" dirty="0"/>
          </a:p>
        </p:txBody>
      </p:sp>
      <p:sp>
        <p:nvSpPr>
          <p:cNvPr id="3" name="Text Placeholder 2"/>
          <p:cNvSpPr>
            <a:spLocks noGrp="1"/>
          </p:cNvSpPr>
          <p:nvPr>
            <p:ph type="body" idx="1"/>
          </p:nvPr>
        </p:nvSpPr>
        <p:spPr>
          <a:xfrm>
            <a:off x="2588538" y="3530129"/>
            <a:ext cx="8913077" cy="860400"/>
          </a:xfrm>
        </p:spPr>
        <p:txBody>
          <a:bodyPr anchor="t"/>
          <a:lstStyle>
            <a:lvl1pPr marL="0" indent="0" algn="l">
              <a:buNone/>
              <a:defRPr sz="1999">
                <a:solidFill>
                  <a:schemeClr val="tx1">
                    <a:lumMod val="65000"/>
                    <a:lumOff val="35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9B9059-F1D6-41D0-95CF-D21CAA096B3A}" type="datetimeFigureOut">
              <a:rPr lang="en-US" smtClean="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7" y="31781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674" y="3244140"/>
            <a:ext cx="779564" cy="365125"/>
          </a:xfrm>
        </p:spPr>
        <p:txBody>
          <a:bodyPr/>
          <a:lstStyle/>
          <a:p>
            <a:fld id="{E5FD5434-F838-4DD4-A17B-1CB1A1850DF4}" type="slidenum">
              <a:rPr lang="en-US" smtClean="0"/>
              <a:t>‹#›</a:t>
            </a:fld>
            <a:endParaRPr lang="en-US" dirty="0"/>
          </a:p>
        </p:txBody>
      </p:sp>
    </p:spTree>
    <p:extLst>
      <p:ext uri="{BB962C8B-B14F-4D97-AF65-F5344CB8AC3E}">
        <p14:creationId xmlns:p14="http://schemas.microsoft.com/office/powerpoint/2010/main" val="1715149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8538" y="2133600"/>
            <a:ext cx="4312741"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88874" y="2126222"/>
            <a:ext cx="4312741"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9B9059-F1D6-41D0-95CF-D21CAA096B3A}" type="datetimeFigureOut">
              <a:rPr lang="en-US" smtClean="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674" y="787783"/>
            <a:ext cx="779564" cy="365125"/>
          </a:xfrm>
        </p:spPr>
        <p:txBody>
          <a:bodyPr/>
          <a:lstStyle/>
          <a:p>
            <a:fld id="{E5FD5434-F838-4DD4-A17B-1CB1A1850DF4}" type="slidenum">
              <a:rPr lang="en-US" smtClean="0"/>
              <a:t>‹#›</a:t>
            </a:fld>
            <a:endParaRPr lang="en-US" dirty="0"/>
          </a:p>
        </p:txBody>
      </p:sp>
    </p:spTree>
    <p:extLst>
      <p:ext uri="{BB962C8B-B14F-4D97-AF65-F5344CB8AC3E}">
        <p14:creationId xmlns:p14="http://schemas.microsoft.com/office/powerpoint/2010/main" val="2979329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8608" y="1972703"/>
            <a:ext cx="3991692" cy="576262"/>
          </a:xfrm>
        </p:spPr>
        <p:txBody>
          <a:bodyPr anchor="b">
            <a:noAutofit/>
          </a:bodyPr>
          <a:lstStyle>
            <a:lvl1pPr marL="0" indent="0">
              <a:buNone/>
              <a:defRPr sz="2399" b="0"/>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 name="Content Placeholder 3"/>
          <p:cNvSpPr>
            <a:spLocks noGrp="1"/>
          </p:cNvSpPr>
          <p:nvPr>
            <p:ph sz="half" idx="2"/>
          </p:nvPr>
        </p:nvSpPr>
        <p:spPr>
          <a:xfrm>
            <a:off x="2588538" y="2548966"/>
            <a:ext cx="4341762"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4674" y="1969475"/>
            <a:ext cx="3997960" cy="576262"/>
          </a:xfrm>
        </p:spPr>
        <p:txBody>
          <a:bodyPr anchor="b">
            <a:noAutofit/>
          </a:bodyPr>
          <a:lstStyle>
            <a:lvl1pPr marL="0" indent="0">
              <a:buNone/>
              <a:defRPr sz="2399" b="0"/>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5091" y="2545738"/>
            <a:ext cx="433754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B9B9059-F1D6-41D0-95CF-D21CAA096B3A}" type="datetimeFigureOut">
              <a:rPr lang="en-US" smtClean="0"/>
              <a:t>3/5/2020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674" y="787783"/>
            <a:ext cx="779564" cy="365125"/>
          </a:xfrm>
        </p:spPr>
        <p:txBody>
          <a:bodyPr/>
          <a:lstStyle/>
          <a:p>
            <a:fld id="{E5FD5434-F838-4DD4-A17B-1CB1A1850DF4}" type="slidenum">
              <a:rPr lang="en-US" smtClean="0"/>
              <a:t>‹#›</a:t>
            </a:fld>
            <a:endParaRPr lang="en-US" dirty="0"/>
          </a:p>
        </p:txBody>
      </p:sp>
    </p:spTree>
    <p:extLst>
      <p:ext uri="{BB962C8B-B14F-4D97-AF65-F5344CB8AC3E}">
        <p14:creationId xmlns:p14="http://schemas.microsoft.com/office/powerpoint/2010/main" val="3478704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B9B9059-F1D6-41D0-95CF-D21CAA096B3A}" type="datetimeFigureOut">
              <a:rPr lang="en-US" smtClean="0"/>
              <a:t>3/5/2020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E5FD5434-F838-4DD4-A17B-1CB1A1850DF4}" type="slidenum">
              <a:rPr lang="en-US" smtClean="0"/>
              <a:t>‹#›</a:t>
            </a:fld>
            <a:endParaRPr lang="en-US" dirty="0"/>
          </a:p>
        </p:txBody>
      </p:sp>
    </p:spTree>
    <p:extLst>
      <p:ext uri="{BB962C8B-B14F-4D97-AF65-F5344CB8AC3E}">
        <p14:creationId xmlns:p14="http://schemas.microsoft.com/office/powerpoint/2010/main" val="234751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9B9059-F1D6-41D0-95CF-D21CAA096B3A}" type="datetimeFigureOut">
              <a:rPr lang="en-US" smtClean="0"/>
              <a:pPr/>
              <a:t>3/5/2020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E5FD5434-F838-4DD4-A17B-1CB1A1850DF4}" type="slidenum">
              <a:rPr lang="en-US" smtClean="0"/>
              <a:pPr/>
              <a:t>‹#›</a:t>
            </a:fld>
            <a:endParaRPr lang="en-US" dirty="0"/>
          </a:p>
        </p:txBody>
      </p:sp>
    </p:spTree>
    <p:extLst>
      <p:ext uri="{BB962C8B-B14F-4D97-AF65-F5344CB8AC3E}">
        <p14:creationId xmlns:p14="http://schemas.microsoft.com/office/powerpoint/2010/main" val="2028184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8538" y="446088"/>
            <a:ext cx="3504286" cy="976312"/>
          </a:xfrm>
        </p:spPr>
        <p:txBody>
          <a:bodyPr anchor="b"/>
          <a:lstStyle>
            <a:lvl1pPr algn="l">
              <a:defRPr sz="1999" b="0"/>
            </a:lvl1pPr>
          </a:lstStyle>
          <a:p>
            <a:r>
              <a:rPr lang="en-US"/>
              <a:t>Click to edit Master title style</a:t>
            </a:r>
            <a:endParaRPr lang="en-US" dirty="0"/>
          </a:p>
        </p:txBody>
      </p:sp>
      <p:sp>
        <p:nvSpPr>
          <p:cNvPr id="3" name="Content Placeholder 2"/>
          <p:cNvSpPr>
            <a:spLocks noGrp="1"/>
          </p:cNvSpPr>
          <p:nvPr>
            <p:ph idx="1"/>
          </p:nvPr>
        </p:nvSpPr>
        <p:spPr>
          <a:xfrm>
            <a:off x="6321365" y="446089"/>
            <a:ext cx="5180251"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8538" y="1598613"/>
            <a:ext cx="3504286" cy="4262436"/>
          </a:xfrm>
        </p:spPr>
        <p:txBody>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B9B9059-F1D6-41D0-95CF-D21CAA096B3A}" type="datetimeFigureOut">
              <a:rPr lang="en-US" smtClean="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E5FD5434-F838-4DD4-A17B-1CB1A1850DF4}" type="slidenum">
              <a:rPr lang="en-US" smtClean="0"/>
              <a:pPr/>
              <a:t>‹#›</a:t>
            </a:fld>
            <a:endParaRPr lang="en-US" dirty="0"/>
          </a:p>
        </p:txBody>
      </p:sp>
    </p:spTree>
    <p:extLst>
      <p:ext uri="{BB962C8B-B14F-4D97-AF65-F5344CB8AC3E}">
        <p14:creationId xmlns:p14="http://schemas.microsoft.com/office/powerpoint/2010/main" val="3000050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8539" y="4800600"/>
            <a:ext cx="8913078" cy="566738"/>
          </a:xfrm>
        </p:spPr>
        <p:txBody>
          <a:bodyPr anchor="b">
            <a:normAutofit/>
          </a:bodyPr>
          <a:lstStyle>
            <a:lvl1pPr algn="l">
              <a:defRPr sz="2399"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8538" y="634965"/>
            <a:ext cx="8913078" cy="3854970"/>
          </a:xfrm>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dirty="0"/>
              <a:t>Click icon to add picture</a:t>
            </a:r>
          </a:p>
        </p:txBody>
      </p:sp>
      <p:sp>
        <p:nvSpPr>
          <p:cNvPr id="4" name="Text Placeholder 3"/>
          <p:cNvSpPr>
            <a:spLocks noGrp="1"/>
          </p:cNvSpPr>
          <p:nvPr>
            <p:ph type="body" sz="half" idx="2"/>
          </p:nvPr>
        </p:nvSpPr>
        <p:spPr>
          <a:xfrm>
            <a:off x="2588539" y="5367338"/>
            <a:ext cx="8913078" cy="493712"/>
          </a:xfrm>
        </p:spPr>
        <p:txBody>
          <a:bodyPr>
            <a:normAutofit/>
          </a:bodyPr>
          <a:lstStyle>
            <a:lvl1pPr marL="0" indent="0">
              <a:buNone/>
              <a:defRPr sz="12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B9B9059-F1D6-41D0-95CF-D21CAA096B3A}" type="datetimeFigureOut">
              <a:rPr lang="en-US" smtClean="0"/>
              <a:pPr/>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E5FD5434-F838-4DD4-A17B-1CB1A1850DF4}" type="slidenum">
              <a:rPr lang="en-US" smtClean="0"/>
              <a:pPr/>
              <a:t>‹#›</a:t>
            </a:fld>
            <a:endParaRPr lang="en-US" dirty="0"/>
          </a:p>
        </p:txBody>
      </p:sp>
    </p:spTree>
    <p:extLst>
      <p:ext uri="{BB962C8B-B14F-4D97-AF65-F5344CB8AC3E}">
        <p14:creationId xmlns:p14="http://schemas.microsoft.com/office/powerpoint/2010/main" val="562610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0773"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14" y="-786"/>
            <a:ext cx="2356060"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32"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249" y="624110"/>
            <a:ext cx="8909366"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8538" y="2133600"/>
            <a:ext cx="8913078"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58914" y="6130437"/>
            <a:ext cx="1145984"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3B9B9059-F1D6-41D0-95CF-D21CAA096B3A}" type="datetimeFigureOut">
              <a:rPr lang="en-US" smtClean="0"/>
              <a:pPr/>
              <a:t>3/5/2020</a:t>
            </a:fld>
            <a:endParaRPr lang="en-US" dirty="0"/>
          </a:p>
        </p:txBody>
      </p:sp>
      <p:sp>
        <p:nvSpPr>
          <p:cNvPr id="5" name="Footer Placeholder 4"/>
          <p:cNvSpPr>
            <a:spLocks noGrp="1"/>
          </p:cNvSpPr>
          <p:nvPr>
            <p:ph type="ftr" sz="quarter" idx="3"/>
          </p:nvPr>
        </p:nvSpPr>
        <p:spPr>
          <a:xfrm>
            <a:off x="2588538" y="6135809"/>
            <a:ext cx="7618015"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674" y="787783"/>
            <a:ext cx="779564" cy="365125"/>
          </a:xfrm>
          <a:prstGeom prst="rect">
            <a:avLst/>
          </a:prstGeom>
        </p:spPr>
        <p:txBody>
          <a:bodyPr vert="horz" lIns="91440" tIns="45720" rIns="91440" bIns="45720" rtlCol="0" anchor="ctr"/>
          <a:lstStyle>
            <a:lvl1pPr algn="r">
              <a:defRPr sz="1999">
                <a:solidFill>
                  <a:srgbClr val="FEFFFF"/>
                </a:solidFill>
              </a:defRPr>
            </a:lvl1pPr>
          </a:lstStyle>
          <a:p>
            <a:fld id="{E5FD5434-F838-4DD4-A17B-1CB1A1850DF4}" type="slidenum">
              <a:rPr lang="en-US" smtClean="0"/>
              <a:pPr/>
              <a:t>‹#›</a:t>
            </a:fld>
            <a:endParaRPr lang="en-US" dirty="0"/>
          </a:p>
        </p:txBody>
      </p:sp>
    </p:spTree>
    <p:extLst>
      <p:ext uri="{BB962C8B-B14F-4D97-AF65-F5344CB8AC3E}">
        <p14:creationId xmlns:p14="http://schemas.microsoft.com/office/powerpoint/2010/main" val="2749167810"/>
      </p:ext>
    </p:extLst>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7" r:id="rId12"/>
    <p:sldLayoutId id="2147483868" r:id="rId13"/>
    <p:sldLayoutId id="2147483869" r:id="rId14"/>
    <p:sldLayoutId id="2147483870" r:id="rId15"/>
    <p:sldLayoutId id="2147483871"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063" rtl="0" eaLnBrk="1" latinLnBrk="0" hangingPunct="1">
        <a:spcBef>
          <a:spcPct val="0"/>
        </a:spcBef>
        <a:buNone/>
        <a:defRPr sz="3599"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797" indent="-342797" algn="l" defTabSz="457063" rtl="0" eaLnBrk="1" latinLnBrk="0" hangingPunct="1">
        <a:spcBef>
          <a:spcPts val="1000"/>
        </a:spcBef>
        <a:spcAft>
          <a:spcPts val="0"/>
        </a:spcAft>
        <a:buClr>
          <a:schemeClr val="accent1"/>
        </a:buClr>
        <a:buFont typeface="Wingdings 3" charset="2"/>
        <a:buChar char=""/>
        <a:defRPr sz="1799" kern="1200">
          <a:solidFill>
            <a:schemeClr val="tx1">
              <a:lumMod val="75000"/>
              <a:lumOff val="25000"/>
            </a:schemeClr>
          </a:solidFill>
          <a:latin typeface="+mn-lt"/>
          <a:ea typeface="+mn-ea"/>
          <a:cs typeface="+mn-cs"/>
        </a:defRPr>
      </a:lvl1pPr>
      <a:lvl2pPr marL="742727" indent="-285664" algn="l" defTabSz="457063"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2657" indent="-228531" algn="l" defTabSz="457063"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599720"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6783"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3846"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0908"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7971"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5034"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063" rtl="0" eaLnBrk="1" latinLnBrk="0" hangingPunct="1">
        <a:defRPr sz="1799" kern="1200">
          <a:solidFill>
            <a:schemeClr val="tx1"/>
          </a:solidFill>
          <a:latin typeface="+mn-lt"/>
          <a:ea typeface="+mn-ea"/>
          <a:cs typeface="+mn-cs"/>
        </a:defRPr>
      </a:lvl1pPr>
      <a:lvl2pPr marL="457063" algn="l" defTabSz="457063" rtl="0" eaLnBrk="1" latinLnBrk="0" hangingPunct="1">
        <a:defRPr sz="1799" kern="1200">
          <a:solidFill>
            <a:schemeClr val="tx1"/>
          </a:solidFill>
          <a:latin typeface="+mn-lt"/>
          <a:ea typeface="+mn-ea"/>
          <a:cs typeface="+mn-cs"/>
        </a:defRPr>
      </a:lvl2pPr>
      <a:lvl3pPr marL="914126" algn="l" defTabSz="457063" rtl="0" eaLnBrk="1" latinLnBrk="0" hangingPunct="1">
        <a:defRPr sz="1799" kern="1200">
          <a:solidFill>
            <a:schemeClr val="tx1"/>
          </a:solidFill>
          <a:latin typeface="+mn-lt"/>
          <a:ea typeface="+mn-ea"/>
          <a:cs typeface="+mn-cs"/>
        </a:defRPr>
      </a:lvl3pPr>
      <a:lvl4pPr marL="1371189" algn="l" defTabSz="457063" rtl="0" eaLnBrk="1" latinLnBrk="0" hangingPunct="1">
        <a:defRPr sz="1799" kern="1200">
          <a:solidFill>
            <a:schemeClr val="tx1"/>
          </a:solidFill>
          <a:latin typeface="+mn-lt"/>
          <a:ea typeface="+mn-ea"/>
          <a:cs typeface="+mn-cs"/>
        </a:defRPr>
      </a:lvl4pPr>
      <a:lvl5pPr marL="1828251" algn="l" defTabSz="457063" rtl="0" eaLnBrk="1" latinLnBrk="0" hangingPunct="1">
        <a:defRPr sz="1799" kern="1200">
          <a:solidFill>
            <a:schemeClr val="tx1"/>
          </a:solidFill>
          <a:latin typeface="+mn-lt"/>
          <a:ea typeface="+mn-ea"/>
          <a:cs typeface="+mn-cs"/>
        </a:defRPr>
      </a:lvl5pPr>
      <a:lvl6pPr marL="2285314" algn="l" defTabSz="457063" rtl="0" eaLnBrk="1" latinLnBrk="0" hangingPunct="1">
        <a:defRPr sz="1799" kern="1200">
          <a:solidFill>
            <a:schemeClr val="tx1"/>
          </a:solidFill>
          <a:latin typeface="+mn-lt"/>
          <a:ea typeface="+mn-ea"/>
          <a:cs typeface="+mn-cs"/>
        </a:defRPr>
      </a:lvl6pPr>
      <a:lvl7pPr marL="2742377" algn="l" defTabSz="457063" rtl="0" eaLnBrk="1" latinLnBrk="0" hangingPunct="1">
        <a:defRPr sz="1799" kern="1200">
          <a:solidFill>
            <a:schemeClr val="tx1"/>
          </a:solidFill>
          <a:latin typeface="+mn-lt"/>
          <a:ea typeface="+mn-ea"/>
          <a:cs typeface="+mn-cs"/>
        </a:defRPr>
      </a:lvl7pPr>
      <a:lvl8pPr marL="3199440" algn="l" defTabSz="457063" rtl="0" eaLnBrk="1" latinLnBrk="0" hangingPunct="1">
        <a:defRPr sz="1799" kern="1200">
          <a:solidFill>
            <a:schemeClr val="tx1"/>
          </a:solidFill>
          <a:latin typeface="+mn-lt"/>
          <a:ea typeface="+mn-ea"/>
          <a:cs typeface="+mn-cs"/>
        </a:defRPr>
      </a:lvl8pPr>
      <a:lvl9pPr marL="3656503" algn="l" defTabSz="457063"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hyperlink" Target="https://inc42.com/tag/healthcare-in-india/"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435" y="0"/>
            <a:ext cx="12215259" cy="1052736"/>
          </a:xfrm>
        </p:spPr>
        <p:txBody>
          <a:bodyPr>
            <a:normAutofit/>
          </a:bodyPr>
          <a:lstStyle/>
          <a:p>
            <a:pPr algn="ctr"/>
            <a:r>
              <a:rPr lang="en-IN" sz="5000" dirty="0">
                <a:latin typeface="Times New Roman" panose="02020603050405020304" pitchFamily="18" charset="0"/>
                <a:cs typeface="Times New Roman" panose="02020603050405020304" pitchFamily="18" charset="0"/>
              </a:rPr>
              <a:t>Shri Vaishnav Vidyapeeth Vishwavidyalaya</a:t>
            </a:r>
          </a:p>
        </p:txBody>
      </p:sp>
      <p:pic>
        <p:nvPicPr>
          <p:cNvPr id="4" name="Picture 3"/>
          <p:cNvPicPr>
            <a:picLocks noChangeAspect="1"/>
          </p:cNvPicPr>
          <p:nvPr/>
        </p:nvPicPr>
        <p:blipFill>
          <a:blip r:embed="rId2"/>
          <a:stretch>
            <a:fillRect/>
          </a:stretch>
        </p:blipFill>
        <p:spPr>
          <a:xfrm>
            <a:off x="3516662" y="1210615"/>
            <a:ext cx="4809998" cy="4954689"/>
          </a:xfrm>
          <a:prstGeom prst="rect">
            <a:avLst/>
          </a:prstGeom>
        </p:spPr>
      </p:pic>
    </p:spTree>
    <p:extLst>
      <p:ext uri="{BB962C8B-B14F-4D97-AF65-F5344CB8AC3E}">
        <p14:creationId xmlns:p14="http://schemas.microsoft.com/office/powerpoint/2010/main" val="1077660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462760"/>
            <a:ext cx="12188825" cy="886120"/>
          </a:xfrm>
        </p:spPr>
        <p:txBody>
          <a:bodyPr>
            <a:noAutofit/>
          </a:bodyPr>
          <a:lstStyle/>
          <a:p>
            <a:pPr algn="ctr"/>
            <a:r>
              <a:rPr lang="en-US" sz="6000" dirty="0">
                <a:latin typeface="Times New Roman" panose="02020603050405020304" pitchFamily="18" charset="0"/>
                <a:cs typeface="Times New Roman" panose="02020603050405020304" pitchFamily="18" charset="0"/>
              </a:rPr>
              <a:t>General Disease Prediction System</a:t>
            </a:r>
          </a:p>
        </p:txBody>
      </p:sp>
      <p:sp>
        <p:nvSpPr>
          <p:cNvPr id="3" name="Subtitle 2"/>
          <p:cNvSpPr>
            <a:spLocks noGrp="1"/>
          </p:cNvSpPr>
          <p:nvPr>
            <p:ph type="subTitle" idx="1"/>
          </p:nvPr>
        </p:nvSpPr>
        <p:spPr>
          <a:xfrm>
            <a:off x="3574132" y="4005064"/>
            <a:ext cx="8424936" cy="1684522"/>
          </a:xfrm>
        </p:spPr>
        <p:txBody>
          <a:bodyPr>
            <a:noAutofit/>
          </a:bodyPr>
          <a:lstStyle/>
          <a:p>
            <a:r>
              <a:rPr lang="en-US" sz="2200" dirty="0">
                <a:solidFill>
                  <a:schemeClr val="tx1"/>
                </a:solidFill>
                <a:latin typeface="Times New Roman" panose="02020603050405020304" pitchFamily="18" charset="0"/>
                <a:cs typeface="Times New Roman" panose="02020603050405020304" pitchFamily="18" charset="0"/>
              </a:rPr>
              <a:t>                                      </a:t>
            </a:r>
          </a:p>
          <a:p>
            <a:pPr algn="ctr"/>
            <a:r>
              <a:rPr lang="en-US" sz="2200" dirty="0">
                <a:solidFill>
                  <a:schemeClr val="tx1"/>
                </a:solidFill>
                <a:latin typeface="Times New Roman" panose="02020603050405020304" pitchFamily="18" charset="0"/>
                <a:cs typeface="Times New Roman" panose="02020603050405020304" pitchFamily="18" charset="0"/>
              </a:rPr>
              <a:t>Guided to</a:t>
            </a:r>
          </a:p>
          <a:p>
            <a:pPr algn="r"/>
            <a:r>
              <a:rPr lang="en-US" sz="2200" dirty="0">
                <a:solidFill>
                  <a:schemeClr val="tx1"/>
                </a:solidFill>
                <a:latin typeface="Times New Roman" panose="02020603050405020304" pitchFamily="18" charset="0"/>
                <a:cs typeface="Times New Roman" panose="02020603050405020304" pitchFamily="18" charset="0"/>
              </a:rPr>
              <a:t>Aakash Jain          (18100BTCSAII02825)                                                        Aman Rao Sanas  (18100BTCSAII02830)                                                     Atharv Sharma     (18100BTCSAII02834)</a:t>
            </a:r>
          </a:p>
        </p:txBody>
      </p:sp>
      <p:sp>
        <p:nvSpPr>
          <p:cNvPr id="4" name="Rectangle 3"/>
          <p:cNvSpPr/>
          <p:nvPr/>
        </p:nvSpPr>
        <p:spPr>
          <a:xfrm>
            <a:off x="1413892" y="4387751"/>
            <a:ext cx="3240360" cy="769441"/>
          </a:xfrm>
          <a:prstGeom prst="rect">
            <a:avLst/>
          </a:prstGeom>
          <a:noFill/>
        </p:spPr>
        <p:txBody>
          <a:bodyPr wrap="square" lIns="91440" tIns="45720" rIns="91440" bIns="45720">
            <a:spAutoFit/>
          </a:bodyPr>
          <a:lstStyle/>
          <a:p>
            <a:pPr algn="ctr"/>
            <a:r>
              <a:rPr lang="en-US" sz="220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Guided By</a:t>
            </a:r>
            <a:r>
              <a:rPr lang="en-US" sz="2200" b="0" cap="none" spc="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 </a:t>
            </a:r>
          </a:p>
          <a:p>
            <a:pPr algn="ctr"/>
            <a:r>
              <a:rPr lang="en-US" sz="2200" dirty="0">
                <a:ln w="0"/>
                <a:latin typeface="Times New Roman" panose="02020603050405020304" pitchFamily="18" charset="0"/>
                <a:cs typeface="Times New Roman" panose="02020603050405020304" pitchFamily="18" charset="0"/>
              </a:rPr>
              <a:t>Mr. Gaurav</a:t>
            </a:r>
            <a:r>
              <a:rPr lang="en-US" sz="220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 Thulla Sir</a:t>
            </a:r>
            <a:endParaRPr lang="en-US" sz="2200" b="0" cap="none" spc="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70295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latin typeface="Times New Roman" panose="02020603050405020304" pitchFamily="18" charset="0"/>
                <a:cs typeface="Times New Roman" panose="02020603050405020304" pitchFamily="18" charset="0"/>
              </a:rPr>
              <a:t>Problem Statement</a:t>
            </a:r>
          </a:p>
        </p:txBody>
      </p:sp>
      <p:sp>
        <p:nvSpPr>
          <p:cNvPr id="3" name="Text Placeholder 2"/>
          <p:cNvSpPr>
            <a:spLocks noGrp="1"/>
          </p:cNvSpPr>
          <p:nvPr>
            <p:ph type="body" idx="4294967295"/>
          </p:nvPr>
        </p:nvSpPr>
        <p:spPr>
          <a:xfrm>
            <a:off x="1990725" y="1341438"/>
            <a:ext cx="10198100" cy="5111750"/>
          </a:xfrm>
        </p:spPr>
        <p:txBody>
          <a:bodyPr>
            <a:normAutofit/>
          </a:bodyPr>
          <a:lstStyle/>
          <a:p>
            <a:r>
              <a:rPr lang="en-US" dirty="0">
                <a:latin typeface="Times New Roman" panose="02020603050405020304" pitchFamily="18" charset="0"/>
                <a:cs typeface="Times New Roman" panose="02020603050405020304" pitchFamily="18" charset="0"/>
              </a:rPr>
              <a:t>The general disease prediction system predicts chance of presence of a disease present in a patient on the basis of their symptoms.</a:t>
            </a:r>
          </a:p>
          <a:p>
            <a:r>
              <a:rPr lang="en-US" dirty="0">
                <a:latin typeface="Times New Roman" panose="02020603050405020304" pitchFamily="18" charset="0"/>
                <a:cs typeface="Times New Roman" panose="02020603050405020304" pitchFamily="18" charset="0"/>
              </a:rPr>
              <a:t>Due to big data progress in biomedical and healthcare communities, accurate study of medical data benefits early disease recognition, patient care and community services.</a:t>
            </a:r>
          </a:p>
          <a:p>
            <a:r>
              <a:rPr lang="en-US" dirty="0">
                <a:latin typeface="Times New Roman" panose="02020603050405020304" pitchFamily="18" charset="0"/>
                <a:cs typeface="Times New Roman" panose="02020603050405020304" pitchFamily="18" charset="0"/>
              </a:rPr>
              <a:t> When the quality of medical data is incomplete the exactness of study is reduced. Moreover, different regions exhibit unique appearances of certain regional diseases, which may results in weakening the prediction of disease outbreaks.</a:t>
            </a:r>
          </a:p>
          <a:p>
            <a:r>
              <a:rPr lang="en-US" dirty="0">
                <a:latin typeface="Times New Roman" panose="02020603050405020304" pitchFamily="18" charset="0"/>
                <a:cs typeface="Times New Roman" panose="02020603050405020304" pitchFamily="18" charset="0"/>
              </a:rPr>
              <a:t> In the proposed system, it provides machine learning algorithms for effective prediction of various disease occurrences in disease-frequent societies. It experiment the altered estimate models over real-life hospital data collected. </a:t>
            </a:r>
          </a:p>
          <a:p>
            <a:r>
              <a:rPr lang="en-US" dirty="0">
                <a:latin typeface="Times New Roman" panose="02020603050405020304" pitchFamily="18" charset="0"/>
                <a:cs typeface="Times New Roman" panose="02020603050405020304" pitchFamily="18" charset="0"/>
              </a:rPr>
              <a:t>To overcome the difficulty of incomplete data, it use a latent factor model to rebuild the missing data. It experiment on a regional chronic illness of cerebral infarction. Using structured and unstructured data from hospital it use Machine Learning Decision Tree algorithm and Map Reduce algorithm.</a:t>
            </a:r>
          </a:p>
          <a:p>
            <a:r>
              <a:rPr lang="en-US" dirty="0">
                <a:latin typeface="Times New Roman" panose="02020603050405020304" pitchFamily="18" charset="0"/>
                <a:cs typeface="Times New Roman" panose="02020603050405020304" pitchFamily="18" charset="0"/>
              </a:rPr>
              <a:t> To the best of our knowledge in the area of medical big data analytics none of the existing work focused on both data types.</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9360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Data Description</a:t>
            </a:r>
          </a:p>
        </p:txBody>
      </p:sp>
      <p:sp>
        <p:nvSpPr>
          <p:cNvPr id="4" name="Text Placeholder 2"/>
          <p:cNvSpPr txBox="1">
            <a:spLocks/>
          </p:cNvSpPr>
          <p:nvPr/>
        </p:nvSpPr>
        <p:spPr>
          <a:xfrm>
            <a:off x="1989956" y="1341438"/>
            <a:ext cx="10198869" cy="5111750"/>
          </a:xfrm>
          <a:prstGeom prst="rect">
            <a:avLst/>
          </a:prstGeom>
        </p:spPr>
        <p:txBody>
          <a:bodyPr vert="horz" lIns="91440" tIns="45720" rIns="91440" bIns="45720" rtlCol="0">
            <a:normAutofit/>
          </a:bodyPr>
          <a:lstStyle>
            <a:lvl1pPr marL="342797" indent="-342797" algn="l" defTabSz="457063" rtl="0" eaLnBrk="1" latinLnBrk="0" hangingPunct="1">
              <a:spcBef>
                <a:spcPts val="1000"/>
              </a:spcBef>
              <a:spcAft>
                <a:spcPts val="0"/>
              </a:spcAft>
              <a:buClr>
                <a:schemeClr val="accent1"/>
              </a:buClr>
              <a:buFont typeface="Wingdings 3" charset="2"/>
              <a:buChar char=""/>
              <a:defRPr sz="1799" kern="1200">
                <a:solidFill>
                  <a:schemeClr val="tx1">
                    <a:lumMod val="75000"/>
                    <a:lumOff val="25000"/>
                  </a:schemeClr>
                </a:solidFill>
                <a:latin typeface="+mn-lt"/>
                <a:ea typeface="+mn-ea"/>
                <a:cs typeface="+mn-cs"/>
              </a:defRPr>
            </a:lvl1pPr>
            <a:lvl2pPr marL="742727" indent="-285664" algn="l" defTabSz="457063"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2657" indent="-228531" algn="l" defTabSz="457063"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599720"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6783"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3846"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0908"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7971"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5034"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dirty="0">
                <a:solidFill>
                  <a:schemeClr val="tx1"/>
                </a:solidFill>
                <a:latin typeface="Times New Roman" panose="02020603050405020304" pitchFamily="18" charset="0"/>
                <a:cs typeface="Times New Roman" panose="02020603050405020304" pitchFamily="18" charset="0"/>
              </a:rPr>
              <a:t>Data sets will be take from </a:t>
            </a:r>
            <a:r>
              <a:rPr lang="en-IN" dirty="0" err="1">
                <a:solidFill>
                  <a:schemeClr val="tx1"/>
                </a:solidFill>
                <a:latin typeface="Times New Roman" panose="02020603050405020304" pitchFamily="18" charset="0"/>
                <a:cs typeface="Times New Roman" panose="02020603050405020304" pitchFamily="18" charset="0"/>
              </a:rPr>
              <a:t>Kaggle</a:t>
            </a:r>
            <a:r>
              <a:rPr lang="en-IN" dirty="0">
                <a:solidFill>
                  <a:schemeClr val="tx1"/>
                </a:solidFill>
                <a:latin typeface="Times New Roman" panose="02020603050405020304" pitchFamily="18" charset="0"/>
                <a:cs typeface="Times New Roman" panose="02020603050405020304" pitchFamily="18" charset="0"/>
              </a:rPr>
              <a:t> for prediction the disease</a:t>
            </a:r>
          </a:p>
          <a:p>
            <a:r>
              <a:rPr lang="en-US" dirty="0">
                <a:latin typeface="Times New Roman" panose="02020603050405020304" pitchFamily="18" charset="0"/>
                <a:cs typeface="Times New Roman" panose="02020603050405020304" pitchFamily="18" charset="0"/>
              </a:rPr>
              <a:t>The predictive model predicts the disease a person might have based on the user entered symptoms. </a:t>
            </a:r>
            <a:endParaRPr lang="en-IN"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solidFill>
                <a:schemeClr val="tx1"/>
              </a:solidFill>
              <a:latin typeface="Times New Roman" panose="02020603050405020304" pitchFamily="18" charset="0"/>
              <a:cs typeface="Times New Roman" panose="02020603050405020304" pitchFamily="18" charset="0"/>
            </a:endParaRPr>
          </a:p>
        </p:txBody>
      </p:sp>
      <p:sp>
        <p:nvSpPr>
          <p:cNvPr id="5" name="Rectangle 4"/>
          <p:cNvSpPr/>
          <p:nvPr/>
        </p:nvSpPr>
        <p:spPr>
          <a:xfrm>
            <a:off x="1701924" y="2204864"/>
            <a:ext cx="1944216" cy="936104"/>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r>
              <a:rPr lang="en-IN" sz="1800" dirty="0"/>
              <a:t>Input from users</a:t>
            </a:r>
          </a:p>
          <a:p>
            <a:pPr algn="ctr"/>
            <a:r>
              <a:rPr lang="en-IN" sz="1800" dirty="0"/>
              <a:t>(patients)</a:t>
            </a:r>
            <a:endParaRPr lang="en-IN" dirty="0"/>
          </a:p>
        </p:txBody>
      </p:sp>
      <p:sp>
        <p:nvSpPr>
          <p:cNvPr id="6" name="Flowchart: Magnetic Disk 5"/>
          <p:cNvSpPr/>
          <p:nvPr/>
        </p:nvSpPr>
        <p:spPr>
          <a:xfrm>
            <a:off x="4793257" y="2348880"/>
            <a:ext cx="1800200" cy="792088"/>
          </a:xfrm>
          <a:prstGeom prst="flowChartMagneticDisk">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Data Sets</a:t>
            </a:r>
          </a:p>
        </p:txBody>
      </p:sp>
      <p:sp>
        <p:nvSpPr>
          <p:cNvPr id="7" name="Rectangle 6"/>
          <p:cNvSpPr/>
          <p:nvPr/>
        </p:nvSpPr>
        <p:spPr>
          <a:xfrm>
            <a:off x="7750596" y="2276872"/>
            <a:ext cx="2664296" cy="9361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2000" dirty="0"/>
              <a:t>Machine Learning algorithm</a:t>
            </a:r>
            <a:endParaRPr lang="en-IN" dirty="0"/>
          </a:p>
        </p:txBody>
      </p:sp>
      <p:sp>
        <p:nvSpPr>
          <p:cNvPr id="8" name="Rectangle 7"/>
          <p:cNvSpPr/>
          <p:nvPr/>
        </p:nvSpPr>
        <p:spPr>
          <a:xfrm>
            <a:off x="7750596" y="4090839"/>
            <a:ext cx="2664296" cy="9361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R Tools</a:t>
            </a:r>
          </a:p>
        </p:txBody>
      </p:sp>
      <p:sp>
        <p:nvSpPr>
          <p:cNvPr id="9" name="Rectangle 8"/>
          <p:cNvSpPr/>
          <p:nvPr/>
        </p:nvSpPr>
        <p:spPr>
          <a:xfrm>
            <a:off x="7774110" y="5661248"/>
            <a:ext cx="2664296" cy="936104"/>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r>
              <a:rPr lang="en-IN" dirty="0"/>
              <a:t>Predicted Output</a:t>
            </a:r>
          </a:p>
        </p:txBody>
      </p:sp>
      <p:sp>
        <p:nvSpPr>
          <p:cNvPr id="10" name="Right Arrow 9"/>
          <p:cNvSpPr/>
          <p:nvPr/>
        </p:nvSpPr>
        <p:spPr>
          <a:xfrm>
            <a:off x="3636118" y="2564904"/>
            <a:ext cx="1157139" cy="360040"/>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11" name="Right Arrow 10"/>
          <p:cNvSpPr/>
          <p:nvPr/>
        </p:nvSpPr>
        <p:spPr>
          <a:xfrm>
            <a:off x="6598468" y="2564904"/>
            <a:ext cx="1157139" cy="360040"/>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12" name="Down Arrow 11"/>
          <p:cNvSpPr/>
          <p:nvPr/>
        </p:nvSpPr>
        <p:spPr>
          <a:xfrm>
            <a:off x="8830716" y="3212976"/>
            <a:ext cx="432048" cy="877863"/>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13" name="Down Arrow 12"/>
          <p:cNvSpPr/>
          <p:nvPr/>
        </p:nvSpPr>
        <p:spPr>
          <a:xfrm>
            <a:off x="8830716" y="5013176"/>
            <a:ext cx="432048" cy="648072"/>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3552093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413892" y="1340768"/>
            <a:ext cx="10453084" cy="4608512"/>
          </a:xfrm>
          <a:prstGeom prst="rect">
            <a:avLst/>
          </a:prstGeom>
        </p:spPr>
      </p:pic>
      <p:sp>
        <p:nvSpPr>
          <p:cNvPr id="10" name="Title 9"/>
          <p:cNvSpPr>
            <a:spLocks noGrp="1"/>
          </p:cNvSpPr>
          <p:nvPr>
            <p:ph type="title"/>
          </p:nvPr>
        </p:nvSpPr>
        <p:spPr/>
        <p:txBody>
          <a:bodyPr>
            <a:normAutofit/>
          </a:bodyPr>
          <a:lstStyle/>
          <a:p>
            <a:r>
              <a:rPr lang="en-US" sz="1800" b="1" dirty="0">
                <a:latin typeface="Times New Roman" panose="02020603050405020304" pitchFamily="18" charset="0"/>
                <a:cs typeface="Times New Roman" panose="02020603050405020304" pitchFamily="18" charset="0"/>
              </a:rPr>
              <a:t>The data set obtained in this study was obtained from several regions.</a:t>
            </a:r>
            <a:endParaRPr lang="en-IN" sz="1800" dirty="0"/>
          </a:p>
        </p:txBody>
      </p:sp>
    </p:spTree>
    <p:extLst>
      <p:ext uri="{BB962C8B-B14F-4D97-AF65-F5344CB8AC3E}">
        <p14:creationId xmlns:p14="http://schemas.microsoft.com/office/powerpoint/2010/main" val="2101917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Technology used in the project</a:t>
            </a:r>
          </a:p>
        </p:txBody>
      </p:sp>
      <p:sp>
        <p:nvSpPr>
          <p:cNvPr id="3" name="Text Placeholder 2"/>
          <p:cNvSpPr>
            <a:spLocks noGrp="1"/>
          </p:cNvSpPr>
          <p:nvPr>
            <p:ph type="body" idx="4294967295"/>
          </p:nvPr>
        </p:nvSpPr>
        <p:spPr>
          <a:xfrm>
            <a:off x="1845940" y="1557338"/>
            <a:ext cx="10342885" cy="4679950"/>
          </a:xfrm>
        </p:spPr>
        <p:txBody>
          <a:bodyPr/>
          <a:lstStyle/>
          <a:p>
            <a:pPr marL="0" indent="0">
              <a:buNone/>
            </a:pPr>
            <a:r>
              <a:rPr lang="en-IN" sz="2000" b="1" dirty="0">
                <a:latin typeface="Times New Roman" panose="02020603050405020304" pitchFamily="18" charset="0"/>
                <a:cs typeface="Times New Roman" panose="02020603050405020304" pitchFamily="18" charset="0"/>
              </a:rPr>
              <a:t>     Applied Machine Learning</a:t>
            </a:r>
            <a:r>
              <a:rPr lang="en-IN"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ML is being used for the inquiry of the wild of controlled edges and their mixtures for forecast, e.g. forecast of illness development, removal of medicinal information for consequence investigation, treatment guidance and provision, and for the overall enduring organization. </a:t>
            </a:r>
          </a:p>
          <a:p>
            <a:r>
              <a:rPr lang="en-US" dirty="0">
                <a:latin typeface="Times New Roman" panose="02020603050405020304" pitchFamily="18" charset="0"/>
                <a:cs typeface="Times New Roman" panose="02020603050405020304" pitchFamily="18" charset="0"/>
              </a:rPr>
              <a:t>It is contended that the successful presentation of ML attitudes can help the tally of computer-based structures in the healthcare setting providing chances to ease and enhance the exertion of medical boffins and eventually to recover the competence and excellence of medicinal repair.</a:t>
            </a:r>
          </a:p>
          <a:p>
            <a:r>
              <a:rPr lang="en-US" dirty="0">
                <a:latin typeface="Times New Roman" panose="02020603050405020304" pitchFamily="18" charset="0"/>
                <a:cs typeface="Times New Roman" panose="02020603050405020304" pitchFamily="18" charset="0"/>
              </a:rPr>
              <a:t>ML requests in Health Sector. Machine Learning learns the data and produces the result</a:t>
            </a:r>
            <a:r>
              <a:rPr lang="en-IN" dirty="0">
                <a:latin typeface="Times New Roman" panose="02020603050405020304" pitchFamily="18" charset="0"/>
                <a:cs typeface="Times New Roman" panose="02020603050405020304" pitchFamily="18" charset="0"/>
              </a:rPr>
              <a:t> </a:t>
            </a:r>
          </a:p>
          <a:p>
            <a:pPr marL="0" indent="0">
              <a:buNone/>
            </a:pPr>
            <a:r>
              <a:rPr lang="en-US" sz="2000" b="1" dirty="0">
                <a:latin typeface="Times New Roman" panose="02020603050405020304" pitchFamily="18" charset="0"/>
                <a:cs typeface="Times New Roman" panose="02020603050405020304" pitchFamily="18" charset="0"/>
              </a:rPr>
              <a:t>    Software used for implementation</a:t>
            </a:r>
          </a:p>
          <a:p>
            <a:r>
              <a:rPr lang="en-IN" sz="1800" dirty="0">
                <a:latin typeface="Times New Roman" panose="02020603050405020304" pitchFamily="18" charset="0"/>
                <a:cs typeface="Times New Roman" panose="02020603050405020304" pitchFamily="18" charset="0"/>
              </a:rPr>
              <a:t>We are going to use R language in this project for the analysis of data and predicting the disease on the basis of symptoms</a:t>
            </a:r>
            <a:endParaRPr lang="en-US" sz="1800" b="1" dirty="0">
              <a:latin typeface="Times New Roman" panose="02020603050405020304" pitchFamily="18" charset="0"/>
              <a:cs typeface="Times New Roman" panose="02020603050405020304" pitchFamily="18" charset="0"/>
            </a:endParaRPr>
          </a:p>
          <a:p>
            <a:pPr marL="0" indent="0">
              <a:buNone/>
            </a:pPr>
            <a:endParaRPr lang="en-US" sz="1800" b="1" dirty="0">
              <a:latin typeface="Times New Roman" panose="02020603050405020304" pitchFamily="18" charset="0"/>
              <a:cs typeface="Times New Roman" panose="02020603050405020304" pitchFamily="18" charset="0"/>
            </a:endParaRPr>
          </a:p>
          <a:p>
            <a:pPr marL="0" indent="0">
              <a:buNone/>
            </a:pP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1545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latin typeface="Times New Roman" panose="02020603050405020304" pitchFamily="18" charset="0"/>
                <a:cs typeface="Times New Roman" panose="02020603050405020304" pitchFamily="18" charset="0"/>
              </a:rPr>
              <a:t>Outcomes and Future Prospects </a:t>
            </a:r>
          </a:p>
        </p:txBody>
      </p:sp>
      <p:sp>
        <p:nvSpPr>
          <p:cNvPr id="5" name="Text Placeholder 2"/>
          <p:cNvSpPr txBox="1">
            <a:spLocks/>
          </p:cNvSpPr>
          <p:nvPr/>
        </p:nvSpPr>
        <p:spPr>
          <a:xfrm>
            <a:off x="1845940" y="1557338"/>
            <a:ext cx="10342885" cy="4679950"/>
          </a:xfrm>
          <a:prstGeom prst="rect">
            <a:avLst/>
          </a:prstGeom>
        </p:spPr>
        <p:txBody>
          <a:bodyPr vert="horz" lIns="91440" tIns="45720" rIns="91440" bIns="45720" rtlCol="0">
            <a:normAutofit/>
          </a:bodyPr>
          <a:lstStyle>
            <a:lvl1pPr marL="342797" indent="-342797" algn="l" defTabSz="457063" rtl="0" eaLnBrk="1" latinLnBrk="0" hangingPunct="1">
              <a:spcBef>
                <a:spcPts val="1000"/>
              </a:spcBef>
              <a:spcAft>
                <a:spcPts val="0"/>
              </a:spcAft>
              <a:buClr>
                <a:schemeClr val="accent1"/>
              </a:buClr>
              <a:buFont typeface="Wingdings 3" charset="2"/>
              <a:buChar char=""/>
              <a:defRPr sz="1799" kern="1200">
                <a:solidFill>
                  <a:schemeClr val="tx1">
                    <a:lumMod val="75000"/>
                    <a:lumOff val="25000"/>
                  </a:schemeClr>
                </a:solidFill>
                <a:latin typeface="+mn-lt"/>
                <a:ea typeface="+mn-ea"/>
                <a:cs typeface="+mn-cs"/>
              </a:defRPr>
            </a:lvl1pPr>
            <a:lvl2pPr marL="742727" indent="-285664" algn="l" defTabSz="457063"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2657" indent="-228531" algn="l" defTabSz="457063"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599720"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6783"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3846"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0908"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7971"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5034" indent="-228531" algn="l" defTabSz="457063"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1800" b="0" i="0">
                <a:solidFill>
                  <a:srgbClr val="030303"/>
                </a:solidFill>
                <a:effectLst/>
                <a:latin typeface="Times New Roman" panose="02020603050405020304" pitchFamily="18" charset="0"/>
                <a:cs typeface="Times New Roman" panose="02020603050405020304" pitchFamily="18" charset="0"/>
              </a:rPr>
              <a:t>India is the second most populated country in the world with over 1.3 Bn people. The growing population has significantly increased the demands for basic amenities such as food, clothing, shelter, jobs, and healthcare.</a:t>
            </a:r>
            <a:endParaRPr lang="en-US" sz="1800" b="0" i="0">
              <a:solidFill>
                <a:srgbClr val="030303"/>
              </a:solidFill>
              <a:effectLst/>
              <a:latin typeface="Times New Roman" panose="02020603050405020304" pitchFamily="18" charset="0"/>
              <a:cs typeface="Times New Roman" panose="02020603050405020304" pitchFamily="18" charset="0"/>
            </a:endParaRPr>
          </a:p>
          <a:p>
            <a:r>
              <a:rPr lang="en-IN" sz="1800" b="0" i="0">
                <a:solidFill>
                  <a:srgbClr val="030303"/>
                </a:solidFill>
                <a:effectLst/>
                <a:latin typeface="Times New Roman" panose="02020603050405020304" pitchFamily="18" charset="0"/>
                <a:cs typeface="Times New Roman" panose="02020603050405020304" pitchFamily="18" charset="0"/>
              </a:rPr>
              <a:t>While deep technology penetration has definitely improved the quality of the </a:t>
            </a:r>
            <a:r>
              <a:rPr lang="en-IN" sz="1800" b="0" i="0" strike="noStrike">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xmlns="" val="tx"/>
                    </a:ext>
                  </a:extLst>
                </a:hlinkClick>
              </a:rPr>
              <a:t>healthcare industry</a:t>
            </a:r>
            <a:r>
              <a:rPr lang="en-US" sz="1800" b="0" i="0" strike="noStrike">
                <a:solidFill>
                  <a:schemeClr val="tx1"/>
                </a:solidFill>
                <a:effectLst/>
                <a:latin typeface="Times New Roman" panose="02020603050405020304" pitchFamily="18" charset="0"/>
                <a:cs typeface="Times New Roman" panose="02020603050405020304" pitchFamily="18" charset="0"/>
              </a:rPr>
              <a:t>, </a:t>
            </a:r>
            <a:r>
              <a:rPr lang="en-IN" sz="1800" b="0" i="0">
                <a:solidFill>
                  <a:srgbClr val="030303"/>
                </a:solidFill>
                <a:effectLst/>
                <a:latin typeface="Times New Roman" panose="02020603050405020304" pitchFamily="18" charset="0"/>
                <a:cs typeface="Times New Roman" panose="02020603050405020304" pitchFamily="18" charset="0"/>
              </a:rPr>
              <a:t>the opportunities are not equally available to the entire country due to increased </a:t>
            </a:r>
            <a:r>
              <a:rPr lang="en-US" sz="1800" b="0" i="0">
                <a:solidFill>
                  <a:srgbClr val="030303"/>
                </a:solidFill>
                <a:effectLst/>
                <a:latin typeface="Times New Roman" panose="02020603050405020304" pitchFamily="18" charset="0"/>
                <a:cs typeface="Times New Roman" panose="02020603050405020304" pitchFamily="18" charset="0"/>
              </a:rPr>
              <a:t>population. </a:t>
            </a:r>
          </a:p>
          <a:p>
            <a:r>
              <a:rPr lang="en-US" sz="1800" b="0" i="0">
                <a:solidFill>
                  <a:srgbClr val="030303"/>
                </a:solidFill>
                <a:effectLst/>
                <a:latin typeface="Times New Roman" panose="02020603050405020304" pitchFamily="18" charset="0"/>
                <a:cs typeface="Times New Roman" panose="02020603050405020304" pitchFamily="18" charset="0"/>
              </a:rPr>
              <a:t>In India, there is one allopathic government doctor for every 10,189 people, one government hospital bed for every 2,046 people and one state run hospital for every 90,343 people. </a:t>
            </a:r>
            <a:endParaRPr lang="en-US" sz="1800" b="0" i="0" u="none" strike="noStrike">
              <a:solidFill>
                <a:srgbClr val="D81757"/>
              </a:solidFill>
              <a:effectLst/>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The system describe the prediction of disease based on symptom’s dataset which is provide by the patient of different region.</a:t>
            </a:r>
          </a:p>
          <a:p>
            <a:r>
              <a:rPr lang="en-US" sz="1800" dirty="0">
                <a:latin typeface="Times New Roman" panose="02020603050405020304" pitchFamily="18" charset="0"/>
                <a:cs typeface="Times New Roman" panose="02020603050405020304" pitchFamily="18" charset="0"/>
              </a:rPr>
              <a:t>The current system covers only the general diseases or the more commonly occurring disease.</a:t>
            </a:r>
          </a:p>
          <a:p>
            <a:r>
              <a:rPr lang="en-US" sz="1800" dirty="0">
                <a:latin typeface="Times New Roman" panose="02020603050405020304" pitchFamily="18" charset="0"/>
                <a:cs typeface="Times New Roman" panose="02020603050405020304" pitchFamily="18" charset="0"/>
              </a:rPr>
              <a:t>The project is to include disease of higher fatality, so that early prediction and treatment could be done, and the fatality rate of deadly diseases like cancer decreases, with the economic benefit in long sight as well.</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2903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10035" y="624110"/>
            <a:ext cx="8791579" cy="860674"/>
          </a:xfrm>
        </p:spPr>
        <p:txBody>
          <a:bodyPr>
            <a:noAutofit/>
          </a:bodyPr>
          <a:lstStyle/>
          <a:p>
            <a:r>
              <a:rPr lang="en-US" sz="3600" dirty="0" smtClean="0">
                <a:latin typeface="Times New Roman" panose="02020603050405020304" pitchFamily="18" charset="0"/>
                <a:cs typeface="Times New Roman" panose="02020603050405020304" pitchFamily="18" charset="0"/>
              </a:rPr>
              <a:t>Video</a:t>
            </a:r>
            <a:br>
              <a:rPr lang="en-US" sz="3600" dirty="0" smtClean="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r>
            <a:br>
              <a:rPr lang="en-US" sz="3600" dirty="0">
                <a:latin typeface="Times New Roman" panose="02020603050405020304" pitchFamily="18" charset="0"/>
                <a:cs typeface="Times New Roman" panose="02020603050405020304" pitchFamily="18" charset="0"/>
              </a:rPr>
            </a:br>
            <a:r>
              <a:rPr lang="en-US" sz="3600" dirty="0" smtClean="0">
                <a:latin typeface="Times New Roman" panose="02020603050405020304" pitchFamily="18" charset="0"/>
                <a:cs typeface="Times New Roman" panose="02020603050405020304" pitchFamily="18" charset="0"/>
              </a:rPr>
              <a:t/>
            </a:r>
            <a:br>
              <a:rPr lang="en-US" sz="3600" dirty="0" smtClean="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
            </a:r>
            <a:br>
              <a:rPr lang="en-US" sz="3600" dirty="0">
                <a:latin typeface="Times New Roman" panose="02020603050405020304" pitchFamily="18" charset="0"/>
                <a:cs typeface="Times New Roman" panose="02020603050405020304" pitchFamily="18" charset="0"/>
              </a:rPr>
            </a:br>
            <a:r>
              <a:rPr lang="en-US" sz="3600" dirty="0" smtClean="0">
                <a:latin typeface="Times New Roman" panose="02020603050405020304" pitchFamily="18" charset="0"/>
                <a:cs typeface="Times New Roman" panose="02020603050405020304" pitchFamily="18" charset="0"/>
              </a:rPr>
              <a:t/>
            </a:r>
            <a:br>
              <a:rPr lang="en-US" sz="3600" dirty="0" smtClean="0">
                <a:latin typeface="Times New Roman" panose="02020603050405020304" pitchFamily="18" charset="0"/>
                <a:cs typeface="Times New Roman" panose="02020603050405020304" pitchFamily="18" charset="0"/>
              </a:rPr>
            </a:br>
            <a:endParaRPr lang="en-IN" sz="3600" dirty="0"/>
          </a:p>
        </p:txBody>
      </p:sp>
      <p:pic>
        <p:nvPicPr>
          <p:cNvPr id="3" name="1_VID_20200305_14553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10786" y="1603723"/>
            <a:ext cx="6323985" cy="3625477"/>
          </a:xfrm>
          <a:prstGeom prst="rect">
            <a:avLst/>
          </a:prstGeom>
        </p:spPr>
      </p:pic>
    </p:spTree>
    <p:extLst>
      <p:ext uri="{BB962C8B-B14F-4D97-AF65-F5344CB8AC3E}">
        <p14:creationId xmlns:p14="http://schemas.microsoft.com/office/powerpoint/2010/main" val="583926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 y="0"/>
            <a:ext cx="12188825" cy="6858000"/>
          </a:xfrm>
          <a:prstGeom prst="rect">
            <a:avLst/>
          </a:prstGeom>
        </p:spPr>
        <p:txBody>
          <a:bodyPr vert="horz" lIns="91440" tIns="45720" rIns="91440" bIns="45720" rtlCol="0" anchor="ctr">
            <a:normAutofit/>
          </a:bodyPr>
          <a:lstStyle>
            <a:lvl1pPr algn="l" defTabSz="457063" rtl="0" eaLnBrk="1" latinLnBrk="0" hangingPunct="1">
              <a:spcBef>
                <a:spcPct val="0"/>
              </a:spcBef>
              <a:buNone/>
              <a:defRPr sz="3599"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9579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1536</TotalTime>
  <Words>495</Words>
  <Application>Microsoft Office PowerPoint</Application>
  <PresentationFormat>Custom</PresentationFormat>
  <Paragraphs>41</Paragraphs>
  <Slides>9</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Century Gothic</vt:lpstr>
      <vt:lpstr>Times New Roman</vt:lpstr>
      <vt:lpstr>Wingdings 3</vt:lpstr>
      <vt:lpstr>Wisp</vt:lpstr>
      <vt:lpstr>Shri Vaishnav Vidyapeeth Vishwavidyalaya</vt:lpstr>
      <vt:lpstr>General Disease Prediction System</vt:lpstr>
      <vt:lpstr>Problem Statement</vt:lpstr>
      <vt:lpstr>Data Description</vt:lpstr>
      <vt:lpstr>The data set obtained in this study was obtained from several regions.</vt:lpstr>
      <vt:lpstr>Technology used in the project</vt:lpstr>
      <vt:lpstr>Outcomes and Future Prospects </vt:lpstr>
      <vt:lpstr>Video     </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aakash jain</dc:creator>
  <cp:lastModifiedBy>aakash jain</cp:lastModifiedBy>
  <cp:revision>22</cp:revision>
  <dcterms:created xsi:type="dcterms:W3CDTF">2020-03-04T03:03:04Z</dcterms:created>
  <dcterms:modified xsi:type="dcterms:W3CDTF">2020-03-05T12:37:37Z</dcterms:modified>
</cp:coreProperties>
</file>

<file path=docProps/thumbnail.jpeg>
</file>